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62" r:id="rId4"/>
    <p:sldId id="263" r:id="rId5"/>
    <p:sldId id="264" r:id="rId6"/>
    <p:sldId id="266" r:id="rId7"/>
    <p:sldId id="265" r:id="rId8"/>
    <p:sldId id="268" r:id="rId9"/>
    <p:sldId id="267" r:id="rId10"/>
    <p:sldId id="269" r:id="rId11"/>
    <p:sldId id="271" r:id="rId12"/>
    <p:sldId id="272" r:id="rId13"/>
    <p:sldId id="270" r:id="rId14"/>
    <p:sldId id="273" r:id="rId15"/>
    <p:sldId id="274" r:id="rId16"/>
    <p:sldId id="275" r:id="rId17"/>
    <p:sldId id="276" r:id="rId18"/>
    <p:sldId id="277" r:id="rId19"/>
    <p:sldId id="278" r:id="rId20"/>
    <p:sldId id="279" r:id="rId21"/>
    <p:sldId id="280" r:id="rId22"/>
    <p:sldId id="283" r:id="rId23"/>
    <p:sldId id="286" r:id="rId24"/>
    <p:sldId id="281" r:id="rId25"/>
    <p:sldId id="285" r:id="rId26"/>
    <p:sldId id="284" r:id="rId27"/>
    <p:sldId id="282" r:id="rId28"/>
    <p:sldId id="287" r:id="rId29"/>
    <p:sldId id="288" r:id="rId30"/>
    <p:sldId id="289" r:id="rId31"/>
    <p:sldId id="298" r:id="rId32"/>
    <p:sldId id="257" r:id="rId33"/>
    <p:sldId id="290" r:id="rId34"/>
    <p:sldId id="291" r:id="rId35"/>
    <p:sldId id="259" r:id="rId36"/>
    <p:sldId id="261" r:id="rId37"/>
    <p:sldId id="292" r:id="rId38"/>
    <p:sldId id="293" r:id="rId39"/>
    <p:sldId id="294" r:id="rId40"/>
    <p:sldId id="295" r:id="rId41"/>
    <p:sldId id="296" r:id="rId42"/>
    <p:sldId id="297" r:id="rId4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522"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2028"/>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AA8B756F-4885-413B-B76E-703CDD041C2D}" type="datetimeFigureOut">
              <a:rPr lang="en-CA" smtClean="0"/>
              <a:pPr/>
              <a:t>16/12/2011</a:t>
            </a:fld>
            <a:endParaRPr lang="en-CA"/>
          </a:p>
        </p:txBody>
      </p:sp>
      <p:sp>
        <p:nvSpPr>
          <p:cNvPr id="20" name="Footer Placeholder 19"/>
          <p:cNvSpPr>
            <a:spLocks noGrp="1"/>
          </p:cNvSpPr>
          <p:nvPr>
            <p:ph type="ftr" sz="quarter" idx="11"/>
          </p:nvPr>
        </p:nvSpPr>
        <p:spPr/>
        <p:txBody>
          <a:bodyPr/>
          <a:lstStyle>
            <a:extLst/>
          </a:lstStyle>
          <a:p>
            <a:endParaRPr lang="en-CA"/>
          </a:p>
        </p:txBody>
      </p:sp>
      <p:sp>
        <p:nvSpPr>
          <p:cNvPr id="10" name="Slide Number Placeholder 9"/>
          <p:cNvSpPr>
            <a:spLocks noGrp="1"/>
          </p:cNvSpPr>
          <p:nvPr>
            <p:ph type="sldNum" sz="quarter" idx="12"/>
          </p:nvPr>
        </p:nvSpPr>
        <p:spPr/>
        <p:txBody>
          <a:bodyPr/>
          <a:lstStyle>
            <a:extLst/>
          </a:lstStyle>
          <a:p>
            <a:fld id="{9D7F86F2-F290-49DD-BB92-B3F2684F199F}" type="slidenum">
              <a:rPr lang="en-CA" smtClean="0"/>
              <a:pPr/>
              <a:t>‹#›</a:t>
            </a:fld>
            <a:endParaRPr lang="en-CA"/>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A8B756F-4885-413B-B76E-703CDD041C2D}" type="datetimeFigureOut">
              <a:rPr lang="en-CA" smtClean="0"/>
              <a:pPr/>
              <a:t>16/12/2011</a:t>
            </a:fld>
            <a:endParaRPr lang="en-CA"/>
          </a:p>
        </p:txBody>
      </p:sp>
      <p:sp>
        <p:nvSpPr>
          <p:cNvPr id="5" name="Footer Placeholder 4"/>
          <p:cNvSpPr>
            <a:spLocks noGrp="1"/>
          </p:cNvSpPr>
          <p:nvPr>
            <p:ph type="ftr" sz="quarter" idx="11"/>
          </p:nvPr>
        </p:nvSpPr>
        <p:spPr/>
        <p:txBody>
          <a:bodyPr/>
          <a:lstStyle>
            <a:extLst/>
          </a:lstStyle>
          <a:p>
            <a:endParaRPr lang="en-CA"/>
          </a:p>
        </p:txBody>
      </p:sp>
      <p:sp>
        <p:nvSpPr>
          <p:cNvPr id="6" name="Slide Number Placeholder 5"/>
          <p:cNvSpPr>
            <a:spLocks noGrp="1"/>
          </p:cNvSpPr>
          <p:nvPr>
            <p:ph type="sldNum" sz="quarter" idx="12"/>
          </p:nvPr>
        </p:nvSpPr>
        <p:spPr/>
        <p:txBody>
          <a:bodyPr/>
          <a:lstStyle>
            <a:extLst/>
          </a:lstStyle>
          <a:p>
            <a:fld id="{9D7F86F2-F290-49DD-BB92-B3F2684F199F}" type="slidenum">
              <a:rPr lang="en-CA" smtClean="0"/>
              <a:pPr/>
              <a:t>‹#›</a:t>
            </a:fld>
            <a:endParaRPr lang="en-C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A8B756F-4885-413B-B76E-703CDD041C2D}" type="datetimeFigureOut">
              <a:rPr lang="en-CA" smtClean="0"/>
              <a:pPr/>
              <a:t>16/12/2011</a:t>
            </a:fld>
            <a:endParaRPr lang="en-CA"/>
          </a:p>
        </p:txBody>
      </p:sp>
      <p:sp>
        <p:nvSpPr>
          <p:cNvPr id="5" name="Footer Placeholder 4"/>
          <p:cNvSpPr>
            <a:spLocks noGrp="1"/>
          </p:cNvSpPr>
          <p:nvPr>
            <p:ph type="ftr" sz="quarter" idx="11"/>
          </p:nvPr>
        </p:nvSpPr>
        <p:spPr/>
        <p:txBody>
          <a:bodyPr/>
          <a:lstStyle>
            <a:extLst/>
          </a:lstStyle>
          <a:p>
            <a:endParaRPr lang="en-CA"/>
          </a:p>
        </p:txBody>
      </p:sp>
      <p:sp>
        <p:nvSpPr>
          <p:cNvPr id="6" name="Slide Number Placeholder 5"/>
          <p:cNvSpPr>
            <a:spLocks noGrp="1"/>
          </p:cNvSpPr>
          <p:nvPr>
            <p:ph type="sldNum" sz="quarter" idx="12"/>
          </p:nvPr>
        </p:nvSpPr>
        <p:spPr/>
        <p:txBody>
          <a:bodyPr/>
          <a:lstStyle>
            <a:extLst/>
          </a:lstStyle>
          <a:p>
            <a:fld id="{9D7F86F2-F290-49DD-BB92-B3F2684F199F}" type="slidenum">
              <a:rPr lang="en-CA" smtClean="0"/>
              <a:pPr/>
              <a:t>‹#›</a:t>
            </a:fld>
            <a:endParaRPr lang="en-C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A8B756F-4885-413B-B76E-703CDD041C2D}" type="datetimeFigureOut">
              <a:rPr lang="en-CA" smtClean="0"/>
              <a:pPr/>
              <a:t>16/12/2011</a:t>
            </a:fld>
            <a:endParaRPr lang="en-CA"/>
          </a:p>
        </p:txBody>
      </p:sp>
      <p:sp>
        <p:nvSpPr>
          <p:cNvPr id="5" name="Footer Placeholder 4"/>
          <p:cNvSpPr>
            <a:spLocks noGrp="1"/>
          </p:cNvSpPr>
          <p:nvPr>
            <p:ph type="ftr" sz="quarter" idx="11"/>
          </p:nvPr>
        </p:nvSpPr>
        <p:spPr/>
        <p:txBody>
          <a:bodyPr/>
          <a:lstStyle>
            <a:extLst/>
          </a:lstStyle>
          <a:p>
            <a:endParaRPr lang="en-CA"/>
          </a:p>
        </p:txBody>
      </p:sp>
      <p:sp>
        <p:nvSpPr>
          <p:cNvPr id="6" name="Slide Number Placeholder 5"/>
          <p:cNvSpPr>
            <a:spLocks noGrp="1"/>
          </p:cNvSpPr>
          <p:nvPr>
            <p:ph type="sldNum" sz="quarter" idx="12"/>
          </p:nvPr>
        </p:nvSpPr>
        <p:spPr/>
        <p:txBody>
          <a:bodyPr/>
          <a:lstStyle>
            <a:extLst/>
          </a:lstStyle>
          <a:p>
            <a:fld id="{9D7F86F2-F290-49DD-BB92-B3F2684F199F}" type="slidenum">
              <a:rPr lang="en-CA" smtClean="0"/>
              <a:pPr/>
              <a:t>‹#›</a:t>
            </a:fld>
            <a:endParaRPr lang="en-C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AA8B756F-4885-413B-B76E-703CDD041C2D}" type="datetimeFigureOut">
              <a:rPr lang="en-CA" smtClean="0"/>
              <a:pPr/>
              <a:t>16/12/2011</a:t>
            </a:fld>
            <a:endParaRPr lang="en-CA"/>
          </a:p>
        </p:txBody>
      </p:sp>
      <p:sp>
        <p:nvSpPr>
          <p:cNvPr id="5" name="Footer Placeholder 4"/>
          <p:cNvSpPr>
            <a:spLocks noGrp="1"/>
          </p:cNvSpPr>
          <p:nvPr>
            <p:ph type="ftr" sz="quarter" idx="11"/>
          </p:nvPr>
        </p:nvSpPr>
        <p:spPr/>
        <p:txBody>
          <a:bodyPr/>
          <a:lstStyle>
            <a:extLst/>
          </a:lstStyle>
          <a:p>
            <a:endParaRPr lang="en-CA"/>
          </a:p>
        </p:txBody>
      </p:sp>
      <p:sp>
        <p:nvSpPr>
          <p:cNvPr id="6" name="Slide Number Placeholder 5"/>
          <p:cNvSpPr>
            <a:spLocks noGrp="1"/>
          </p:cNvSpPr>
          <p:nvPr>
            <p:ph type="sldNum" sz="quarter" idx="12"/>
          </p:nvPr>
        </p:nvSpPr>
        <p:spPr/>
        <p:txBody>
          <a:bodyPr/>
          <a:lstStyle>
            <a:extLst/>
          </a:lstStyle>
          <a:p>
            <a:fld id="{9D7F86F2-F290-49DD-BB92-B3F2684F199F}" type="slidenum">
              <a:rPr lang="en-CA" smtClean="0"/>
              <a:pPr/>
              <a:t>‹#›</a:t>
            </a:fld>
            <a:endParaRPr lang="en-CA"/>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A8B756F-4885-413B-B76E-703CDD041C2D}" type="datetimeFigureOut">
              <a:rPr lang="en-CA" smtClean="0"/>
              <a:pPr/>
              <a:t>16/12/2011</a:t>
            </a:fld>
            <a:endParaRPr lang="en-CA"/>
          </a:p>
        </p:txBody>
      </p:sp>
      <p:sp>
        <p:nvSpPr>
          <p:cNvPr id="6" name="Footer Placeholder 5"/>
          <p:cNvSpPr>
            <a:spLocks noGrp="1"/>
          </p:cNvSpPr>
          <p:nvPr>
            <p:ph type="ftr" sz="quarter" idx="11"/>
          </p:nvPr>
        </p:nvSpPr>
        <p:spPr/>
        <p:txBody>
          <a:bodyPr/>
          <a:lstStyle>
            <a:extLst/>
          </a:lstStyle>
          <a:p>
            <a:endParaRPr lang="en-CA"/>
          </a:p>
        </p:txBody>
      </p:sp>
      <p:sp>
        <p:nvSpPr>
          <p:cNvPr id="7" name="Slide Number Placeholder 6"/>
          <p:cNvSpPr>
            <a:spLocks noGrp="1"/>
          </p:cNvSpPr>
          <p:nvPr>
            <p:ph type="sldNum" sz="quarter" idx="12"/>
          </p:nvPr>
        </p:nvSpPr>
        <p:spPr/>
        <p:txBody>
          <a:bodyPr/>
          <a:lstStyle>
            <a:extLst/>
          </a:lstStyle>
          <a:p>
            <a:fld id="{9D7F86F2-F290-49DD-BB92-B3F2684F199F}" type="slidenum">
              <a:rPr lang="en-CA" smtClean="0"/>
              <a:pPr/>
              <a:t>‹#›</a:t>
            </a:fld>
            <a:endParaRPr lang="en-C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AA8B756F-4885-413B-B76E-703CDD041C2D}" type="datetimeFigureOut">
              <a:rPr lang="en-CA" smtClean="0"/>
              <a:pPr/>
              <a:t>16/12/2011</a:t>
            </a:fld>
            <a:endParaRPr lang="en-CA"/>
          </a:p>
        </p:txBody>
      </p:sp>
      <p:sp>
        <p:nvSpPr>
          <p:cNvPr id="8" name="Footer Placeholder 7"/>
          <p:cNvSpPr>
            <a:spLocks noGrp="1"/>
          </p:cNvSpPr>
          <p:nvPr>
            <p:ph type="ftr" sz="quarter" idx="11"/>
          </p:nvPr>
        </p:nvSpPr>
        <p:spPr/>
        <p:txBody>
          <a:bodyPr/>
          <a:lstStyle>
            <a:extLst/>
          </a:lstStyle>
          <a:p>
            <a:endParaRPr lang="en-CA"/>
          </a:p>
        </p:txBody>
      </p:sp>
      <p:sp>
        <p:nvSpPr>
          <p:cNvPr id="9" name="Slide Number Placeholder 8"/>
          <p:cNvSpPr>
            <a:spLocks noGrp="1"/>
          </p:cNvSpPr>
          <p:nvPr>
            <p:ph type="sldNum" sz="quarter" idx="12"/>
          </p:nvPr>
        </p:nvSpPr>
        <p:spPr/>
        <p:txBody>
          <a:bodyPr/>
          <a:lstStyle>
            <a:extLst/>
          </a:lstStyle>
          <a:p>
            <a:fld id="{9D7F86F2-F290-49DD-BB92-B3F2684F199F}" type="slidenum">
              <a:rPr lang="en-CA" smtClean="0"/>
              <a:pPr/>
              <a:t>‹#›</a:t>
            </a:fld>
            <a:endParaRPr lang="en-C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AA8B756F-4885-413B-B76E-703CDD041C2D}" type="datetimeFigureOut">
              <a:rPr lang="en-CA" smtClean="0"/>
              <a:pPr/>
              <a:t>16/12/2011</a:t>
            </a:fld>
            <a:endParaRPr lang="en-CA"/>
          </a:p>
        </p:txBody>
      </p:sp>
      <p:sp>
        <p:nvSpPr>
          <p:cNvPr id="4" name="Footer Placeholder 3"/>
          <p:cNvSpPr>
            <a:spLocks noGrp="1"/>
          </p:cNvSpPr>
          <p:nvPr>
            <p:ph type="ftr" sz="quarter" idx="11"/>
          </p:nvPr>
        </p:nvSpPr>
        <p:spPr/>
        <p:txBody>
          <a:bodyPr/>
          <a:lstStyle>
            <a:extLst/>
          </a:lstStyle>
          <a:p>
            <a:endParaRPr lang="en-CA"/>
          </a:p>
        </p:txBody>
      </p:sp>
      <p:sp>
        <p:nvSpPr>
          <p:cNvPr id="5" name="Slide Number Placeholder 4"/>
          <p:cNvSpPr>
            <a:spLocks noGrp="1"/>
          </p:cNvSpPr>
          <p:nvPr>
            <p:ph type="sldNum" sz="quarter" idx="12"/>
          </p:nvPr>
        </p:nvSpPr>
        <p:spPr/>
        <p:txBody>
          <a:bodyPr/>
          <a:lstStyle>
            <a:extLst/>
          </a:lstStyle>
          <a:p>
            <a:fld id="{9D7F86F2-F290-49DD-BB92-B3F2684F199F}" type="slidenum">
              <a:rPr lang="en-CA" smtClean="0"/>
              <a:pPr/>
              <a:t>‹#›</a:t>
            </a:fld>
            <a:endParaRPr lang="en-C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AA8B756F-4885-413B-B76E-703CDD041C2D}" type="datetimeFigureOut">
              <a:rPr lang="en-CA" smtClean="0"/>
              <a:pPr/>
              <a:t>16/12/2011</a:t>
            </a:fld>
            <a:endParaRPr lang="en-CA"/>
          </a:p>
        </p:txBody>
      </p:sp>
      <p:sp>
        <p:nvSpPr>
          <p:cNvPr id="3" name="Footer Placeholder 2"/>
          <p:cNvSpPr>
            <a:spLocks noGrp="1"/>
          </p:cNvSpPr>
          <p:nvPr>
            <p:ph type="ftr" sz="quarter" idx="11"/>
          </p:nvPr>
        </p:nvSpPr>
        <p:spPr/>
        <p:txBody>
          <a:bodyPr/>
          <a:lstStyle>
            <a:extLst/>
          </a:lstStyle>
          <a:p>
            <a:endParaRPr lang="en-CA"/>
          </a:p>
        </p:txBody>
      </p:sp>
      <p:sp>
        <p:nvSpPr>
          <p:cNvPr id="4" name="Slide Number Placeholder 3"/>
          <p:cNvSpPr>
            <a:spLocks noGrp="1"/>
          </p:cNvSpPr>
          <p:nvPr>
            <p:ph type="sldNum" sz="quarter" idx="12"/>
          </p:nvPr>
        </p:nvSpPr>
        <p:spPr/>
        <p:txBody>
          <a:bodyPr/>
          <a:lstStyle>
            <a:extLst/>
          </a:lstStyle>
          <a:p>
            <a:fld id="{9D7F86F2-F290-49DD-BB92-B3F2684F199F}" type="slidenum">
              <a:rPr lang="en-CA" smtClean="0"/>
              <a:pPr/>
              <a:t>‹#›</a:t>
            </a:fld>
            <a:endParaRPr lang="en-CA"/>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A8B756F-4885-413B-B76E-703CDD041C2D}" type="datetimeFigureOut">
              <a:rPr lang="en-CA" smtClean="0"/>
              <a:pPr/>
              <a:t>16/12/2011</a:t>
            </a:fld>
            <a:endParaRPr lang="en-CA"/>
          </a:p>
        </p:txBody>
      </p:sp>
      <p:sp>
        <p:nvSpPr>
          <p:cNvPr id="6" name="Footer Placeholder 5"/>
          <p:cNvSpPr>
            <a:spLocks noGrp="1"/>
          </p:cNvSpPr>
          <p:nvPr>
            <p:ph type="ftr" sz="quarter" idx="11"/>
          </p:nvPr>
        </p:nvSpPr>
        <p:spPr/>
        <p:txBody>
          <a:bodyPr/>
          <a:lstStyle>
            <a:extLst/>
          </a:lstStyle>
          <a:p>
            <a:endParaRPr lang="en-CA"/>
          </a:p>
        </p:txBody>
      </p:sp>
      <p:sp>
        <p:nvSpPr>
          <p:cNvPr id="7" name="Slide Number Placeholder 6"/>
          <p:cNvSpPr>
            <a:spLocks noGrp="1"/>
          </p:cNvSpPr>
          <p:nvPr>
            <p:ph type="sldNum" sz="quarter" idx="12"/>
          </p:nvPr>
        </p:nvSpPr>
        <p:spPr/>
        <p:txBody>
          <a:bodyPr/>
          <a:lstStyle>
            <a:extLst/>
          </a:lstStyle>
          <a:p>
            <a:fld id="{9D7F86F2-F290-49DD-BB92-B3F2684F199F}" type="slidenum">
              <a:rPr lang="en-CA" smtClean="0"/>
              <a:pPr/>
              <a:t>‹#›</a:t>
            </a:fld>
            <a:endParaRPr lang="en-C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AA8B756F-4885-413B-B76E-703CDD041C2D}" type="datetimeFigureOut">
              <a:rPr lang="en-CA" smtClean="0"/>
              <a:pPr/>
              <a:t>16/12/2011</a:t>
            </a:fld>
            <a:endParaRPr lang="en-CA"/>
          </a:p>
        </p:txBody>
      </p:sp>
      <p:sp>
        <p:nvSpPr>
          <p:cNvPr id="6" name="Footer Placeholder 5"/>
          <p:cNvSpPr>
            <a:spLocks noGrp="1"/>
          </p:cNvSpPr>
          <p:nvPr>
            <p:ph type="ftr" sz="quarter" idx="11"/>
          </p:nvPr>
        </p:nvSpPr>
        <p:spPr/>
        <p:txBody>
          <a:bodyPr/>
          <a:lstStyle>
            <a:extLst/>
          </a:lstStyle>
          <a:p>
            <a:endParaRPr lang="en-CA"/>
          </a:p>
        </p:txBody>
      </p:sp>
      <p:sp>
        <p:nvSpPr>
          <p:cNvPr id="7" name="Slide Number Placeholder 6"/>
          <p:cNvSpPr>
            <a:spLocks noGrp="1"/>
          </p:cNvSpPr>
          <p:nvPr>
            <p:ph type="sldNum" sz="quarter" idx="12"/>
          </p:nvPr>
        </p:nvSpPr>
        <p:spPr/>
        <p:txBody>
          <a:bodyPr/>
          <a:lstStyle>
            <a:extLst/>
          </a:lstStyle>
          <a:p>
            <a:fld id="{9D7F86F2-F290-49DD-BB92-B3F2684F199F}" type="slidenum">
              <a:rPr lang="en-CA" smtClean="0"/>
              <a:pPr/>
              <a:t>‹#›</a:t>
            </a:fld>
            <a:endParaRPr lang="en-CA"/>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AA8B756F-4885-413B-B76E-703CDD041C2D}" type="datetimeFigureOut">
              <a:rPr lang="en-CA" smtClean="0"/>
              <a:pPr/>
              <a:t>16/12/2011</a:t>
            </a:fld>
            <a:endParaRPr lang="en-CA"/>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CA"/>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9D7F86F2-F290-49DD-BB92-B3F2684F199F}" type="slidenum">
              <a:rPr lang="en-CA" smtClean="0"/>
              <a:pPr/>
              <a:t>‹#›</a:t>
            </a:fld>
            <a:endParaRPr lang="en-CA"/>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59632" y="3212976"/>
            <a:ext cx="7406640" cy="1472184"/>
          </a:xfrm>
        </p:spPr>
        <p:txBody>
          <a:bodyPr>
            <a:noAutofit/>
          </a:bodyPr>
          <a:lstStyle/>
          <a:p>
            <a:r>
              <a:rPr lang="en-CA" sz="11500" b="1" dirty="0" smtClean="0"/>
              <a:t>Discussion </a:t>
            </a:r>
            <a:r>
              <a:rPr lang="en-CA" sz="8800" b="1" dirty="0" smtClean="0"/>
              <a:t>Part IV</a:t>
            </a:r>
            <a:endParaRPr lang="en-CA" sz="8800" b="1" dirty="0"/>
          </a:p>
        </p:txBody>
      </p:sp>
      <p:sp>
        <p:nvSpPr>
          <p:cNvPr id="3" name="Subtitle 2"/>
          <p:cNvSpPr>
            <a:spLocks noGrp="1"/>
          </p:cNvSpPr>
          <p:nvPr>
            <p:ph type="subTitle" idx="1"/>
          </p:nvPr>
        </p:nvSpPr>
        <p:spPr>
          <a:xfrm>
            <a:off x="1259632" y="4725144"/>
            <a:ext cx="7406640" cy="1752600"/>
          </a:xfrm>
        </p:spPr>
        <p:txBody>
          <a:bodyPr/>
          <a:lstStyle/>
          <a:p>
            <a:r>
              <a:rPr lang="en-CA" i="1" dirty="0" smtClean="0"/>
              <a:t>Lullabies for Little Criminals</a:t>
            </a:r>
          </a:p>
          <a:p>
            <a:r>
              <a:rPr lang="en-CA" dirty="0" smtClean="0"/>
              <a:t>By Heather O’Neill</a:t>
            </a:r>
            <a:endParaRPr lang="en-CA"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75656" y="476672"/>
            <a:ext cx="7344816" cy="6001643"/>
          </a:xfrm>
          <a:prstGeom prst="rect">
            <a:avLst/>
          </a:prstGeom>
          <a:noFill/>
        </p:spPr>
        <p:txBody>
          <a:bodyPr wrap="square" rtlCol="0">
            <a:spAutoFit/>
          </a:bodyPr>
          <a:lstStyle/>
          <a:p>
            <a:r>
              <a:rPr lang="en-CA" sz="4800" dirty="0" smtClean="0"/>
              <a:t>I would ask about her when I was nervous... Every time he gave me a different answer. That morning, he told me they had been on a cruise ship and she dove off and had never come back. </a:t>
            </a:r>
            <a:r>
              <a:rPr lang="en-CA" sz="4800" dirty="0"/>
              <a:t>(</a:t>
            </a:r>
            <a:r>
              <a:rPr lang="en-CA" sz="4800" dirty="0" smtClean="0"/>
              <a:t>96)</a:t>
            </a:r>
            <a:endParaRPr lang="en-CA" sz="4800" dirty="0"/>
          </a:p>
        </p:txBody>
      </p:sp>
      <p:sp>
        <p:nvSpPr>
          <p:cNvPr id="3" name="Rectangle 2"/>
          <p:cNvSpPr/>
          <p:nvPr/>
        </p:nvSpPr>
        <p:spPr>
          <a:xfrm rot="19363945">
            <a:off x="1747735" y="1999473"/>
            <a:ext cx="6728124" cy="2215991"/>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13800" b="1" cap="none" spc="0" dirty="0" smtClean="0">
                <a:ln/>
                <a:solidFill>
                  <a:schemeClr val="accent3"/>
                </a:solidFill>
                <a:effectLst/>
              </a:rPr>
              <a:t>Conflict</a:t>
            </a:r>
            <a:endParaRPr lang="en-US" sz="13800" b="1" cap="none" spc="0" dirty="0">
              <a:ln/>
              <a:solidFill>
                <a:schemeClr val="accent3"/>
              </a:soli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47664" y="476672"/>
            <a:ext cx="7272808" cy="4524315"/>
          </a:xfrm>
          <a:prstGeom prst="rect">
            <a:avLst/>
          </a:prstGeom>
          <a:noFill/>
        </p:spPr>
        <p:txBody>
          <a:bodyPr wrap="square" rtlCol="0">
            <a:spAutoFit/>
          </a:bodyPr>
          <a:lstStyle/>
          <a:p>
            <a:r>
              <a:rPr lang="en-CA" sz="4800" dirty="0" smtClean="0"/>
              <a:t>For about five minutes I was happy. Jules opened a bottle of wine, and since Lauren and I were both twelve, he had to drink the whole bottle himself. (98)</a:t>
            </a:r>
            <a:endParaRPr lang="en-CA" sz="4800" dirty="0"/>
          </a:p>
        </p:txBody>
      </p:sp>
      <p:sp>
        <p:nvSpPr>
          <p:cNvPr id="3" name="Rectangle 2"/>
          <p:cNvSpPr/>
          <p:nvPr/>
        </p:nvSpPr>
        <p:spPr>
          <a:xfrm>
            <a:off x="1259632" y="4941168"/>
            <a:ext cx="6839950" cy="1323439"/>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8000" b="1" cap="none" spc="0" dirty="0" smtClean="0">
                <a:ln/>
                <a:solidFill>
                  <a:schemeClr val="accent3"/>
                </a:solidFill>
                <a:effectLst/>
              </a:rPr>
              <a:t>Embarrassed?</a:t>
            </a:r>
            <a:endParaRPr lang="en-US" sz="8000" b="1" cap="none" spc="0" dirty="0">
              <a:ln/>
              <a:solidFill>
                <a:schemeClr val="accent3"/>
              </a:soli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03648" y="764704"/>
            <a:ext cx="7416824" cy="4154984"/>
          </a:xfrm>
          <a:prstGeom prst="rect">
            <a:avLst/>
          </a:prstGeom>
          <a:noFill/>
        </p:spPr>
        <p:txBody>
          <a:bodyPr wrap="square" rtlCol="0">
            <a:spAutoFit/>
          </a:bodyPr>
          <a:lstStyle/>
          <a:p>
            <a:r>
              <a:rPr lang="en-CA" sz="4400" dirty="0" smtClean="0"/>
              <a:t>I tried to read the page in the reader out loud really quickly to show what a good reader I was... “She’s so stupid, she doesn’t even know what a period is.” (101)</a:t>
            </a:r>
            <a:endParaRPr lang="en-CA" sz="4400" dirty="0"/>
          </a:p>
        </p:txBody>
      </p:sp>
      <p:sp>
        <p:nvSpPr>
          <p:cNvPr id="3" name="Rectangle 2"/>
          <p:cNvSpPr/>
          <p:nvPr/>
        </p:nvSpPr>
        <p:spPr>
          <a:xfrm>
            <a:off x="1979712" y="4869160"/>
            <a:ext cx="5585183" cy="1446550"/>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8800" b="1" cap="none" spc="0" dirty="0" smtClean="0">
                <a:ln/>
                <a:solidFill>
                  <a:schemeClr val="accent3"/>
                </a:solidFill>
                <a:effectLst/>
              </a:rPr>
              <a:t>Kids Suck.</a:t>
            </a:r>
            <a:endParaRPr lang="en-US" sz="8800" b="1" cap="none" spc="0" dirty="0">
              <a:ln/>
              <a:solidFill>
                <a:schemeClr val="accent3"/>
              </a:soli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17804_258269627549075_152560524786653_739737_1713150041_n.jpg"/>
          <p:cNvPicPr>
            <a:picLocks noChangeAspect="1"/>
          </p:cNvPicPr>
          <p:nvPr/>
        </p:nvPicPr>
        <p:blipFill>
          <a:blip r:embed="rId2" cstate="print"/>
          <a:stretch>
            <a:fillRect/>
          </a:stretch>
        </p:blipFill>
        <p:spPr>
          <a:xfrm>
            <a:off x="971600" y="0"/>
            <a:ext cx="5328592" cy="6796673"/>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47664" y="2636912"/>
            <a:ext cx="6984776" cy="1107996"/>
          </a:xfrm>
          <a:prstGeom prst="rect">
            <a:avLst/>
          </a:prstGeom>
          <a:noFill/>
        </p:spPr>
        <p:txBody>
          <a:bodyPr wrap="square" rtlCol="0">
            <a:spAutoFit/>
          </a:bodyPr>
          <a:lstStyle/>
          <a:p>
            <a:r>
              <a:rPr lang="en-CA" sz="6600" dirty="0" smtClean="0"/>
              <a:t>“ You Smell.” </a:t>
            </a:r>
            <a:r>
              <a:rPr lang="en-CA" sz="2800" dirty="0" smtClean="0"/>
              <a:t>(102)</a:t>
            </a:r>
            <a:endParaRPr lang="en-CA" sz="66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0" y="0"/>
            <a:ext cx="9155784"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0" y="8826"/>
            <a:ext cx="9144000" cy="6849174"/>
          </a:xfrm>
          <a:prstGeom prst="rect">
            <a:avLst/>
          </a:prstGeom>
          <a:noFill/>
          <a:ln w="9525">
            <a:noFill/>
            <a:miter lim="800000"/>
            <a:headEnd/>
            <a:tailEnd/>
          </a:ln>
        </p:spPr>
      </p:pic>
      <p:sp>
        <p:nvSpPr>
          <p:cNvPr id="3" name="Rectangle 2"/>
          <p:cNvSpPr/>
          <p:nvPr/>
        </p:nvSpPr>
        <p:spPr>
          <a:xfrm>
            <a:off x="323528" y="3573016"/>
            <a:ext cx="8499571" cy="1862048"/>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115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Rick Mercer</a:t>
            </a:r>
            <a:endParaRPr lang="en-US" sz="115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75656" y="548680"/>
            <a:ext cx="7344816" cy="4247317"/>
          </a:xfrm>
          <a:prstGeom prst="rect">
            <a:avLst/>
          </a:prstGeom>
          <a:noFill/>
        </p:spPr>
        <p:txBody>
          <a:bodyPr wrap="square" rtlCol="0">
            <a:spAutoFit/>
          </a:bodyPr>
          <a:lstStyle/>
          <a:p>
            <a:r>
              <a:rPr lang="en-CA" sz="5400" dirty="0" smtClean="0"/>
              <a:t>There was a community center upstairs from the store... [Jules] said the program was only welfare kids. (102)</a:t>
            </a:r>
            <a:endParaRPr lang="en-CA" sz="5400" dirty="0"/>
          </a:p>
        </p:txBody>
      </p:sp>
      <p:sp>
        <p:nvSpPr>
          <p:cNvPr id="3" name="Rectangle 2"/>
          <p:cNvSpPr/>
          <p:nvPr/>
        </p:nvSpPr>
        <p:spPr>
          <a:xfrm>
            <a:off x="2987824" y="4725144"/>
            <a:ext cx="3168689" cy="1569660"/>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9600" b="1" cap="none" spc="0" dirty="0" smtClean="0">
                <a:ln/>
                <a:solidFill>
                  <a:schemeClr val="accent3"/>
                </a:solidFill>
                <a:effectLst/>
              </a:rPr>
              <a:t>Irony</a:t>
            </a:r>
            <a:endParaRPr lang="en-US" sz="9600" b="1" cap="none" spc="0" dirty="0">
              <a:ln/>
              <a:solidFill>
                <a:schemeClr val="accent3"/>
              </a:soli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9632" y="2636912"/>
            <a:ext cx="7344816" cy="1446550"/>
          </a:xfrm>
          <a:prstGeom prst="rect">
            <a:avLst/>
          </a:prstGeom>
          <a:noFill/>
        </p:spPr>
        <p:txBody>
          <a:bodyPr wrap="square" rtlCol="0">
            <a:spAutoFit/>
          </a:bodyPr>
          <a:lstStyle/>
          <a:p>
            <a:pPr algn="ctr"/>
            <a:r>
              <a:rPr lang="en-CA" sz="8800" dirty="0" smtClean="0"/>
              <a:t>Page 102-104</a:t>
            </a:r>
            <a:endParaRPr lang="en-CA" sz="88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19672" y="548680"/>
            <a:ext cx="7056784" cy="3785652"/>
          </a:xfrm>
          <a:prstGeom prst="rect">
            <a:avLst/>
          </a:prstGeom>
          <a:noFill/>
        </p:spPr>
        <p:txBody>
          <a:bodyPr wrap="square" rtlCol="0">
            <a:spAutoFit/>
          </a:bodyPr>
          <a:lstStyle/>
          <a:p>
            <a:r>
              <a:rPr lang="en-CA" sz="4800" dirty="0" smtClean="0"/>
              <a:t>I wondered what could be so wrong with [Theo] that he was making these losers react the way they were. (106)</a:t>
            </a:r>
            <a:endParaRPr lang="en-CA" sz="4800" dirty="0"/>
          </a:p>
        </p:txBody>
      </p:sp>
      <p:sp>
        <p:nvSpPr>
          <p:cNvPr id="3" name="Rectangle 2"/>
          <p:cNvSpPr/>
          <p:nvPr/>
        </p:nvSpPr>
        <p:spPr>
          <a:xfrm>
            <a:off x="3203848" y="4149080"/>
            <a:ext cx="3713324" cy="923330"/>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5400" b="1" cap="none" spc="0" dirty="0" smtClean="0">
                <a:ln/>
                <a:solidFill>
                  <a:schemeClr val="accent3"/>
                </a:solidFill>
                <a:effectLst/>
              </a:rPr>
              <a:t>Antagonist</a:t>
            </a:r>
            <a:endParaRPr lang="en-US" sz="5400" b="1" cap="none" spc="0" dirty="0">
              <a:ln/>
              <a:solidFill>
                <a:schemeClr val="accent3"/>
              </a:soli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75656" y="836712"/>
            <a:ext cx="6984776" cy="2308324"/>
          </a:xfrm>
          <a:prstGeom prst="rect">
            <a:avLst/>
          </a:prstGeom>
          <a:noFill/>
        </p:spPr>
        <p:txBody>
          <a:bodyPr wrap="square" rtlCol="0">
            <a:spAutoFit/>
          </a:bodyPr>
          <a:lstStyle/>
          <a:p>
            <a:r>
              <a:rPr lang="en-CA" sz="4800" dirty="0" smtClean="0"/>
              <a:t>According to [Felix’s] logic,  we weren’t actually going into the outside world. (88)</a:t>
            </a:r>
            <a:endParaRPr lang="en-CA" sz="4800" dirty="0"/>
          </a:p>
        </p:txBody>
      </p:sp>
      <p:sp>
        <p:nvSpPr>
          <p:cNvPr id="5" name="Rectangle 4"/>
          <p:cNvSpPr/>
          <p:nvPr/>
        </p:nvSpPr>
        <p:spPr>
          <a:xfrm>
            <a:off x="2555776" y="3429000"/>
            <a:ext cx="4090352" cy="923330"/>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5400" b="1" cap="none" spc="0" dirty="0" smtClean="0">
                <a:ln/>
                <a:solidFill>
                  <a:schemeClr val="accent3"/>
                </a:solidFill>
                <a:effectLst/>
              </a:rPr>
              <a:t>Child Logic?</a:t>
            </a:r>
            <a:endParaRPr lang="en-US" sz="5400" b="1" cap="none" spc="0" dirty="0">
              <a:ln/>
              <a:solidFill>
                <a:schemeClr val="accent3"/>
              </a:soli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65271" y="836712"/>
            <a:ext cx="9209271" cy="5157192"/>
          </a:xfrm>
          <a:prstGeom prst="rect">
            <a:avLst/>
          </a:prstGeom>
          <a:noFill/>
          <a:ln w="9525">
            <a:noFill/>
            <a:miter lim="800000"/>
            <a:headEnd/>
            <a:tailEnd/>
          </a:ln>
        </p:spPr>
      </p:pic>
      <p:sp>
        <p:nvSpPr>
          <p:cNvPr id="3" name="Rectangle 2"/>
          <p:cNvSpPr/>
          <p:nvPr/>
        </p:nvSpPr>
        <p:spPr>
          <a:xfrm>
            <a:off x="-45183" y="4797152"/>
            <a:ext cx="9189183" cy="1200329"/>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72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The Lord of the Flies</a:t>
            </a:r>
            <a:endParaRPr lang="en-US" sz="72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31640" y="620688"/>
            <a:ext cx="7488832" cy="5262979"/>
          </a:xfrm>
          <a:prstGeom prst="rect">
            <a:avLst/>
          </a:prstGeom>
          <a:noFill/>
        </p:spPr>
        <p:txBody>
          <a:bodyPr wrap="square" rtlCol="0">
            <a:spAutoFit/>
          </a:bodyPr>
          <a:lstStyle/>
          <a:p>
            <a:r>
              <a:rPr lang="en-CA" sz="4800" dirty="0" smtClean="0"/>
              <a:t>The other kids staring in shock no matter what [Theo] did.  They did retarded things themselves, but whatever Theo did still seemed appalling to them. (109)</a:t>
            </a:r>
            <a:endParaRPr lang="en-CA" sz="4800" dirty="0"/>
          </a:p>
        </p:txBody>
      </p:sp>
      <p:sp>
        <p:nvSpPr>
          <p:cNvPr id="3" name="Rectangle 2"/>
          <p:cNvSpPr/>
          <p:nvPr/>
        </p:nvSpPr>
        <p:spPr>
          <a:xfrm>
            <a:off x="3203848" y="5301208"/>
            <a:ext cx="3241593" cy="923330"/>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5400" b="1" cap="none" spc="0" dirty="0" smtClean="0">
                <a:ln/>
                <a:solidFill>
                  <a:schemeClr val="accent3"/>
                </a:solidFill>
                <a:effectLst/>
              </a:rPr>
              <a:t>Exclusion</a:t>
            </a:r>
            <a:endParaRPr lang="en-US" sz="5400" b="1" cap="none" spc="0" dirty="0">
              <a:ln/>
              <a:solidFill>
                <a:schemeClr val="accent3"/>
              </a:soli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03648" y="548680"/>
            <a:ext cx="7488832" cy="5509200"/>
          </a:xfrm>
          <a:prstGeom prst="rect">
            <a:avLst/>
          </a:prstGeom>
          <a:noFill/>
        </p:spPr>
        <p:txBody>
          <a:bodyPr wrap="square" rtlCol="0">
            <a:spAutoFit/>
          </a:bodyPr>
          <a:lstStyle/>
          <a:p>
            <a:r>
              <a:rPr lang="en-CA" sz="4400" dirty="0" smtClean="0"/>
              <a:t>[Theo’s mom] was one of the worst breed of parents going, the ones who are really mean but then don’t give you the satisfaction of being able to hate them… They were able to do whatever they pleased and then still have you love them. (120)</a:t>
            </a:r>
            <a:endParaRPr lang="en-CA" sz="44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03648" y="1484784"/>
            <a:ext cx="7416824" cy="3416320"/>
          </a:xfrm>
          <a:prstGeom prst="rect">
            <a:avLst/>
          </a:prstGeom>
          <a:noFill/>
        </p:spPr>
        <p:txBody>
          <a:bodyPr wrap="square" rtlCol="0">
            <a:spAutoFit/>
          </a:bodyPr>
          <a:lstStyle/>
          <a:p>
            <a:r>
              <a:rPr lang="en-CA" sz="5400" dirty="0" smtClean="0"/>
              <a:t>Theo refused to take his t-shirt off and just jumped in the water with it on. (112)</a:t>
            </a:r>
            <a:endParaRPr lang="en-CA" sz="54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9632" y="476672"/>
            <a:ext cx="7632848" cy="4524315"/>
          </a:xfrm>
          <a:prstGeom prst="rect">
            <a:avLst/>
          </a:prstGeom>
          <a:noFill/>
        </p:spPr>
        <p:txBody>
          <a:bodyPr wrap="square" rtlCol="0">
            <a:spAutoFit/>
          </a:bodyPr>
          <a:lstStyle/>
          <a:p>
            <a:r>
              <a:rPr lang="en-CA" sz="4800" dirty="0" smtClean="0"/>
              <a:t>She hit hard too. None of the other kids in the park made fun of [Theo]. It just made us all feel terribly sad; even the sparrows looked the other way. (115)</a:t>
            </a:r>
            <a:endParaRPr lang="en-CA" sz="4800" dirty="0"/>
          </a:p>
        </p:txBody>
      </p:sp>
      <p:sp>
        <p:nvSpPr>
          <p:cNvPr id="3" name="Rectangle 2"/>
          <p:cNvSpPr/>
          <p:nvPr/>
        </p:nvSpPr>
        <p:spPr>
          <a:xfrm>
            <a:off x="3131840" y="5229200"/>
            <a:ext cx="3595857" cy="923330"/>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5400" b="1" cap="none" spc="0" dirty="0" smtClean="0">
                <a:ln/>
                <a:solidFill>
                  <a:schemeClr val="accent3"/>
                </a:solidFill>
                <a:effectLst/>
              </a:rPr>
              <a:t>Hyperbole</a:t>
            </a:r>
            <a:endParaRPr lang="en-US" sz="5400" b="1" cap="none" spc="0" dirty="0">
              <a:ln/>
              <a:solidFill>
                <a:schemeClr val="accent3"/>
              </a:soli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03648" y="1700808"/>
            <a:ext cx="7344816" cy="2585323"/>
          </a:xfrm>
          <a:prstGeom prst="rect">
            <a:avLst/>
          </a:prstGeom>
          <a:noFill/>
        </p:spPr>
        <p:txBody>
          <a:bodyPr wrap="square" rtlCol="0">
            <a:spAutoFit/>
          </a:bodyPr>
          <a:lstStyle/>
          <a:p>
            <a:r>
              <a:rPr lang="en-CA" sz="5400" dirty="0" smtClean="0"/>
              <a:t>We started kicking each other’s sneakers for a little bit. (113)</a:t>
            </a:r>
            <a:endParaRPr lang="en-CA" sz="5400" dirty="0"/>
          </a:p>
        </p:txBody>
      </p:sp>
      <p:sp>
        <p:nvSpPr>
          <p:cNvPr id="3" name="Rectangle 2"/>
          <p:cNvSpPr/>
          <p:nvPr/>
        </p:nvSpPr>
        <p:spPr>
          <a:xfrm>
            <a:off x="2699792" y="4941168"/>
            <a:ext cx="4156202" cy="923330"/>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5400" b="1" cap="none" spc="0" dirty="0" smtClean="0">
                <a:ln/>
                <a:solidFill>
                  <a:schemeClr val="accent3"/>
                </a:solidFill>
                <a:effectLst/>
              </a:rPr>
              <a:t>Young Love?</a:t>
            </a:r>
            <a:endParaRPr lang="en-US" sz="5400" b="1" cap="none" spc="0" dirty="0">
              <a:ln/>
              <a:solidFill>
                <a:schemeClr val="accent3"/>
              </a:soli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75656" y="620688"/>
            <a:ext cx="7416824" cy="4524315"/>
          </a:xfrm>
          <a:prstGeom prst="rect">
            <a:avLst/>
          </a:prstGeom>
          <a:noFill/>
        </p:spPr>
        <p:txBody>
          <a:bodyPr wrap="square" rtlCol="0">
            <a:spAutoFit/>
          </a:bodyPr>
          <a:lstStyle/>
          <a:p>
            <a:r>
              <a:rPr lang="en-CA" sz="4800" dirty="0" smtClean="0"/>
              <a:t>One morning [Jules] yelled at me for at least an hour about having broken his umbrella…He said I gave [the coins] to my boyfriends. (118-9)</a:t>
            </a:r>
            <a:endParaRPr lang="en-CA" sz="48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03648" y="548680"/>
            <a:ext cx="7344816" cy="4524315"/>
          </a:xfrm>
          <a:prstGeom prst="rect">
            <a:avLst/>
          </a:prstGeom>
          <a:noFill/>
        </p:spPr>
        <p:txBody>
          <a:bodyPr wrap="square" rtlCol="0">
            <a:spAutoFit/>
          </a:bodyPr>
          <a:lstStyle/>
          <a:p>
            <a:r>
              <a:rPr lang="en-CA" sz="4800" dirty="0" smtClean="0"/>
              <a:t>There, lying on the floor, was my rag doll, its arms and legs ripped off. I dropped to my knees and pick her pieces up. I’d never get another one. (119)</a:t>
            </a:r>
            <a:endParaRPr lang="en-CA" sz="4800" dirty="0"/>
          </a:p>
        </p:txBody>
      </p:sp>
      <p:sp>
        <p:nvSpPr>
          <p:cNvPr id="3" name="Rectangle 2"/>
          <p:cNvSpPr/>
          <p:nvPr/>
        </p:nvSpPr>
        <p:spPr>
          <a:xfrm>
            <a:off x="2843808" y="4581128"/>
            <a:ext cx="6104925" cy="1754326"/>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5400" b="1" dirty="0" smtClean="0">
                <a:ln/>
                <a:solidFill>
                  <a:schemeClr val="accent3"/>
                </a:solidFill>
              </a:rPr>
              <a:t>The end of her Childhood…</a:t>
            </a:r>
            <a:endParaRPr lang="en-US" sz="5400" b="1" cap="none" spc="0" dirty="0">
              <a:ln/>
              <a:solidFill>
                <a:schemeClr val="accent3"/>
              </a:soli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31640" y="332656"/>
            <a:ext cx="7488832" cy="3046988"/>
          </a:xfrm>
          <a:prstGeom prst="rect">
            <a:avLst/>
          </a:prstGeom>
          <a:noFill/>
        </p:spPr>
        <p:txBody>
          <a:bodyPr wrap="square" rtlCol="0">
            <a:spAutoFit/>
          </a:bodyPr>
          <a:lstStyle/>
          <a:p>
            <a:r>
              <a:rPr lang="en-CA" sz="4800" dirty="0" smtClean="0"/>
              <a:t>[The doll] had reminded me that I’d been loved by a mother. Now I was a nothing, a real nobody.  (119)</a:t>
            </a:r>
            <a:endParaRPr lang="en-CA" sz="48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75656" y="764704"/>
            <a:ext cx="7200800" cy="3416320"/>
          </a:xfrm>
          <a:prstGeom prst="rect">
            <a:avLst/>
          </a:prstGeom>
          <a:noFill/>
        </p:spPr>
        <p:txBody>
          <a:bodyPr wrap="square" rtlCol="0">
            <a:spAutoFit/>
          </a:bodyPr>
          <a:lstStyle/>
          <a:p>
            <a:r>
              <a:rPr lang="en-CA" sz="5400" dirty="0" smtClean="0"/>
              <a:t>Afterward, at home, I felt guilty about having let [Theo’s mother] hug me. (121)</a:t>
            </a:r>
            <a:endParaRPr lang="en-CA" sz="5400" dirty="0"/>
          </a:p>
        </p:txBody>
      </p:sp>
      <p:sp>
        <p:nvSpPr>
          <p:cNvPr id="3" name="Rectangle 2"/>
          <p:cNvSpPr/>
          <p:nvPr/>
        </p:nvSpPr>
        <p:spPr>
          <a:xfrm>
            <a:off x="3779912" y="4653136"/>
            <a:ext cx="1984519" cy="923330"/>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5400" b="1" cap="none" spc="0" dirty="0" smtClean="0">
                <a:ln/>
                <a:solidFill>
                  <a:schemeClr val="accent3"/>
                </a:solidFill>
                <a:effectLst/>
              </a:rPr>
              <a:t>Why?</a:t>
            </a:r>
            <a:endParaRPr lang="en-US" sz="5400" b="1" cap="none" spc="0" dirty="0">
              <a:ln/>
              <a:solidFill>
                <a:schemeClr val="accent3"/>
              </a:soli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75656" y="836712"/>
            <a:ext cx="7344816" cy="5262979"/>
          </a:xfrm>
          <a:prstGeom prst="rect">
            <a:avLst/>
          </a:prstGeom>
          <a:noFill/>
        </p:spPr>
        <p:txBody>
          <a:bodyPr wrap="square" rtlCol="0">
            <a:spAutoFit/>
          </a:bodyPr>
          <a:lstStyle/>
          <a:p>
            <a:r>
              <a:rPr lang="en-CA" sz="4800" dirty="0" smtClean="0"/>
              <a:t>The desire to touch [Mary] was overwhelming. I wanted to put my hands in her pockets and mash my face up against her belly and all sorts of other weird stuff. (90)</a:t>
            </a:r>
            <a:endParaRPr lang="en-CA" sz="4800" dirty="0"/>
          </a:p>
        </p:txBody>
      </p:sp>
      <p:sp>
        <p:nvSpPr>
          <p:cNvPr id="3" name="Right Arrow 2"/>
          <p:cNvSpPr/>
          <p:nvPr/>
        </p:nvSpPr>
        <p:spPr>
          <a:xfrm rot="18458862">
            <a:off x="4476306" y="5529217"/>
            <a:ext cx="1440160" cy="648072"/>
          </a:xfrm>
          <a:prstGeom prst="rightArrow">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971600" y="0"/>
            <a:ext cx="6858000" cy="6858000"/>
          </a:xfrm>
          <a:prstGeom prst="rect">
            <a:avLst/>
          </a:prstGeom>
          <a:noFill/>
          <a:ln w="9525">
            <a:noFill/>
            <a:miter lim="800000"/>
            <a:headEnd/>
            <a:tailEnd/>
          </a:ln>
        </p:spPr>
      </p:pic>
      <p:sp>
        <p:nvSpPr>
          <p:cNvPr id="4" name="Rectangle 3"/>
          <p:cNvSpPr/>
          <p:nvPr/>
        </p:nvSpPr>
        <p:spPr>
          <a:xfrm>
            <a:off x="1115616" y="3501008"/>
            <a:ext cx="6591869" cy="2646878"/>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16600" b="1" cap="none" spc="0" dirty="0" smtClean="0">
                <a:ln/>
                <a:solidFill>
                  <a:schemeClr val="accent3"/>
                </a:solidFill>
                <a:effectLst/>
              </a:rPr>
              <a:t>Prince</a:t>
            </a:r>
            <a:endParaRPr lang="en-US" sz="16600" b="1" cap="none" spc="0" dirty="0">
              <a:ln/>
              <a:solidFill>
                <a:schemeClr val="accent3"/>
              </a:soli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srcRect/>
          <a:stretch>
            <a:fillRect/>
          </a:stretch>
        </p:blipFill>
        <p:spPr bwMode="auto">
          <a:xfrm>
            <a:off x="971600" y="-18256"/>
            <a:ext cx="6876256" cy="687625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0"/>
            <a:ext cx="9144000" cy="6849174"/>
          </a:xfrm>
          <a:prstGeom prst="rect">
            <a:avLst/>
          </a:prstGeom>
          <a:noFill/>
          <a:ln w="9525">
            <a:noFill/>
            <a:miter lim="800000"/>
            <a:headEnd/>
            <a:tailEnd/>
          </a:ln>
        </p:spPr>
      </p:pic>
      <p:sp>
        <p:nvSpPr>
          <p:cNvPr id="3" name="Rectangle 2"/>
          <p:cNvSpPr/>
          <p:nvPr/>
        </p:nvSpPr>
        <p:spPr>
          <a:xfrm>
            <a:off x="162053" y="4077072"/>
            <a:ext cx="8981947" cy="1200329"/>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7200" b="1" cap="none" spc="0" dirty="0" smtClean="0">
                <a:ln/>
                <a:solidFill>
                  <a:schemeClr val="accent3"/>
                </a:solidFill>
                <a:effectLst/>
              </a:rPr>
              <a:t>Shoulder dislocation</a:t>
            </a:r>
            <a:endParaRPr lang="en-US" sz="7200" b="1" cap="none" spc="0" dirty="0">
              <a:ln/>
              <a:solidFill>
                <a:schemeClr val="accent3"/>
              </a:solidFill>
              <a:effectLst/>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87624" y="332656"/>
            <a:ext cx="7416824" cy="5078313"/>
          </a:xfrm>
          <a:prstGeom prst="rect">
            <a:avLst/>
          </a:prstGeom>
          <a:noFill/>
        </p:spPr>
        <p:txBody>
          <a:bodyPr wrap="square" rtlCol="0">
            <a:spAutoFit/>
          </a:bodyPr>
          <a:lstStyle/>
          <a:p>
            <a:r>
              <a:rPr lang="en-CA" sz="5400" dirty="0" smtClean="0"/>
              <a:t>This situation, and the position of my arm, was very distressing to him, obviously. He was very upset that I wasn’t consoling him. (125)</a:t>
            </a:r>
            <a:endParaRPr lang="en-CA" sz="5400" dirty="0"/>
          </a:p>
        </p:txBody>
      </p:sp>
      <p:sp>
        <p:nvSpPr>
          <p:cNvPr id="3" name="Rectangle 2"/>
          <p:cNvSpPr/>
          <p:nvPr/>
        </p:nvSpPr>
        <p:spPr>
          <a:xfrm>
            <a:off x="2987824" y="5517232"/>
            <a:ext cx="3721083" cy="923330"/>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5400" b="1" cap="none" spc="0" dirty="0" smtClean="0">
                <a:ln/>
                <a:solidFill>
                  <a:schemeClr val="accent3"/>
                </a:solidFill>
                <a:effectLst/>
              </a:rPr>
              <a:t>Messed up.</a:t>
            </a:r>
            <a:endParaRPr lang="en-US" sz="5400" b="1" cap="none" spc="0" dirty="0">
              <a:ln/>
              <a:solidFill>
                <a:schemeClr val="accent3"/>
              </a:soli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03648" y="404664"/>
            <a:ext cx="7344816" cy="3416320"/>
          </a:xfrm>
          <a:prstGeom prst="rect">
            <a:avLst/>
          </a:prstGeom>
          <a:noFill/>
        </p:spPr>
        <p:txBody>
          <a:bodyPr wrap="square" rtlCol="0">
            <a:spAutoFit/>
          </a:bodyPr>
          <a:lstStyle/>
          <a:p>
            <a:r>
              <a:rPr lang="en-CA" sz="5400" dirty="0" smtClean="0"/>
              <a:t>[The doctor] said it was necessary to feel pain now, so that I knew if I was being hurt. (126)</a:t>
            </a:r>
            <a:endParaRPr lang="en-CA" sz="5400" dirty="0"/>
          </a:p>
        </p:txBody>
      </p:sp>
      <p:sp>
        <p:nvSpPr>
          <p:cNvPr id="3" name="Rectangle 2"/>
          <p:cNvSpPr/>
          <p:nvPr/>
        </p:nvSpPr>
        <p:spPr>
          <a:xfrm>
            <a:off x="3131840" y="4077072"/>
            <a:ext cx="3350277" cy="923330"/>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5400" b="1" cap="none" spc="0" dirty="0" smtClean="0">
                <a:ln/>
                <a:solidFill>
                  <a:schemeClr val="accent3"/>
                </a:solidFill>
                <a:effectLst/>
              </a:rPr>
              <a:t>Metaphor</a:t>
            </a:r>
            <a:endParaRPr lang="en-US" sz="5400" b="1" cap="none" spc="0" dirty="0">
              <a:ln/>
              <a:solidFill>
                <a:schemeClr val="accent3"/>
              </a:soli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180528" y="0"/>
            <a:ext cx="9324528" cy="6858000"/>
          </a:xfrm>
          <a:prstGeom prst="rect">
            <a:avLst/>
          </a:prstGeom>
          <a:noFill/>
          <a:ln w="9525">
            <a:noFill/>
            <a:miter lim="800000"/>
            <a:headEnd/>
            <a:tailEnd/>
          </a:ln>
        </p:spPr>
      </p:pic>
      <p:sp>
        <p:nvSpPr>
          <p:cNvPr id="3" name="Rectangle 2"/>
          <p:cNvSpPr/>
          <p:nvPr/>
        </p:nvSpPr>
        <p:spPr>
          <a:xfrm>
            <a:off x="-108520" y="1"/>
            <a:ext cx="5184576" cy="2308324"/>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7200" b="1" cap="none" spc="0" dirty="0" smtClean="0">
                <a:ln/>
                <a:solidFill>
                  <a:schemeClr val="accent3"/>
                </a:solidFill>
                <a:effectLst/>
              </a:rPr>
              <a:t>The Lost Boys</a:t>
            </a:r>
            <a:endParaRPr lang="en-US" sz="7200" b="1" cap="none" spc="0" dirty="0">
              <a:ln/>
              <a:solidFill>
                <a:schemeClr val="accent3"/>
              </a:solidFill>
              <a:effectLst/>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03648" y="548680"/>
            <a:ext cx="7272808" cy="4832092"/>
          </a:xfrm>
          <a:prstGeom prst="rect">
            <a:avLst/>
          </a:prstGeom>
          <a:noFill/>
        </p:spPr>
        <p:txBody>
          <a:bodyPr wrap="square" rtlCol="0">
            <a:spAutoFit/>
          </a:bodyPr>
          <a:lstStyle/>
          <a:p>
            <a:r>
              <a:rPr lang="en-CA" sz="4400" dirty="0" smtClean="0"/>
              <a:t>Looking at [Theo’s] scars gave me the feeling that I was seeing something intimate and dirty. It was more secret and I felt myself get excited. I ran my finger along one of the scars, then shivered. (130)</a:t>
            </a:r>
            <a:endParaRPr lang="en-CA" sz="4400"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31640" y="404664"/>
            <a:ext cx="7416824" cy="6186309"/>
          </a:xfrm>
          <a:prstGeom prst="rect">
            <a:avLst/>
          </a:prstGeom>
          <a:noFill/>
        </p:spPr>
        <p:txBody>
          <a:bodyPr wrap="square" rtlCol="0">
            <a:spAutoFit/>
          </a:bodyPr>
          <a:lstStyle/>
          <a:p>
            <a:r>
              <a:rPr lang="en-CA" sz="4400" dirty="0" smtClean="0"/>
              <a:t>I didn’t know that these houses were so different inside. I assumed, somehow, that interiors looked just like those of poor apartments. If it was unfair that we had broken into her apartment, it seemed much more unfair that [Lauren] got to live here. (135)</a:t>
            </a:r>
            <a:endParaRPr lang="en-CA" sz="4400"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87624" y="548680"/>
            <a:ext cx="7416824" cy="5262979"/>
          </a:xfrm>
          <a:prstGeom prst="rect">
            <a:avLst/>
          </a:prstGeom>
          <a:noFill/>
        </p:spPr>
        <p:txBody>
          <a:bodyPr wrap="square" rtlCol="0">
            <a:spAutoFit/>
          </a:bodyPr>
          <a:lstStyle/>
          <a:p>
            <a:r>
              <a:rPr lang="en-CA" sz="4800" dirty="0" smtClean="0"/>
              <a:t>After we had wrecked a good portion of the apartment, Theo and I sat down in the kitchen and each had a big piece of chocolate cake… [and] two glasses of milk. (137)</a:t>
            </a:r>
            <a:endParaRPr lang="en-CA" sz="4800" dirty="0"/>
          </a:p>
        </p:txBody>
      </p:sp>
      <p:sp>
        <p:nvSpPr>
          <p:cNvPr id="3" name="Rectangle 2"/>
          <p:cNvSpPr/>
          <p:nvPr/>
        </p:nvSpPr>
        <p:spPr>
          <a:xfrm rot="19402632">
            <a:off x="2339752" y="2204864"/>
            <a:ext cx="4474944" cy="2215991"/>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13800" b="1" cap="none" spc="0" dirty="0" smtClean="0">
                <a:ln/>
                <a:solidFill>
                  <a:schemeClr val="accent3"/>
                </a:solidFill>
                <a:effectLst/>
              </a:rPr>
              <a:t>Irony</a:t>
            </a:r>
            <a:endParaRPr lang="en-US" sz="13800" b="1" cap="none" spc="0" dirty="0">
              <a:ln/>
              <a:solidFill>
                <a:schemeClr val="accent3"/>
              </a:soli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87624" y="476672"/>
            <a:ext cx="6984776" cy="2585323"/>
          </a:xfrm>
          <a:prstGeom prst="rect">
            <a:avLst/>
          </a:prstGeom>
          <a:noFill/>
        </p:spPr>
        <p:txBody>
          <a:bodyPr wrap="square" rtlCol="0">
            <a:spAutoFit/>
          </a:bodyPr>
          <a:lstStyle/>
          <a:p>
            <a:r>
              <a:rPr lang="en-CA" sz="5400" dirty="0" smtClean="0"/>
              <a:t>Jules had nothing to complain about: he had won his argument. (139)</a:t>
            </a:r>
            <a:endParaRPr lang="en-CA" sz="54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75656" y="548680"/>
            <a:ext cx="7200800" cy="4524315"/>
          </a:xfrm>
          <a:prstGeom prst="rect">
            <a:avLst/>
          </a:prstGeom>
          <a:noFill/>
        </p:spPr>
        <p:txBody>
          <a:bodyPr wrap="square" rtlCol="0">
            <a:spAutoFit/>
          </a:bodyPr>
          <a:lstStyle/>
          <a:p>
            <a:r>
              <a:rPr lang="en-CA" sz="4800" dirty="0" smtClean="0"/>
              <a:t>All of a sudden [Jules and I] were actors who were trying to play ourselves, not exactly sure what our subtext or motivation was. (90)</a:t>
            </a:r>
            <a:endParaRPr lang="en-CA" sz="4800" dirty="0"/>
          </a:p>
        </p:txBody>
      </p:sp>
      <p:sp>
        <p:nvSpPr>
          <p:cNvPr id="3" name="Rectangle 2"/>
          <p:cNvSpPr/>
          <p:nvPr/>
        </p:nvSpPr>
        <p:spPr>
          <a:xfrm>
            <a:off x="2915816" y="4725144"/>
            <a:ext cx="3350277" cy="923330"/>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5400" b="1" cap="none" spc="0" dirty="0" smtClean="0">
                <a:ln/>
                <a:solidFill>
                  <a:schemeClr val="accent3"/>
                </a:solidFill>
                <a:effectLst/>
              </a:rPr>
              <a:t>Metaphor</a:t>
            </a:r>
            <a:endParaRPr lang="en-US" sz="5400" b="1" cap="none" spc="0" dirty="0">
              <a:ln/>
              <a:solidFill>
                <a:schemeClr val="accent3"/>
              </a:soli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9632" y="620688"/>
            <a:ext cx="7272808" cy="2308324"/>
          </a:xfrm>
          <a:prstGeom prst="rect">
            <a:avLst/>
          </a:prstGeom>
          <a:noFill/>
        </p:spPr>
        <p:txBody>
          <a:bodyPr wrap="square" rtlCol="0">
            <a:spAutoFit/>
          </a:bodyPr>
          <a:lstStyle/>
          <a:p>
            <a:r>
              <a:rPr lang="en-CA" sz="4800" dirty="0" smtClean="0"/>
              <a:t>The first thing they teach you is that you aren’t worth good-byes. (139)</a:t>
            </a:r>
            <a:endParaRPr lang="en-CA" sz="4800" dirty="0"/>
          </a:p>
        </p:txBody>
      </p:sp>
      <p:sp>
        <p:nvSpPr>
          <p:cNvPr id="4" name="Rectangle 3"/>
          <p:cNvSpPr/>
          <p:nvPr/>
        </p:nvSpPr>
        <p:spPr>
          <a:xfrm>
            <a:off x="1403648" y="3284984"/>
            <a:ext cx="6922088" cy="923330"/>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5400" b="1" cap="none" spc="0" dirty="0" smtClean="0">
                <a:ln/>
                <a:solidFill>
                  <a:schemeClr val="accent3"/>
                </a:solidFill>
                <a:effectLst/>
              </a:rPr>
              <a:t>The Unwanted Child</a:t>
            </a:r>
            <a:endParaRPr lang="en-US" sz="5400" b="1" cap="none" spc="0" dirty="0">
              <a:ln/>
              <a:solidFill>
                <a:schemeClr val="accent3"/>
              </a:soli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31640" y="548680"/>
            <a:ext cx="7344816" cy="4154984"/>
          </a:xfrm>
          <a:prstGeom prst="rect">
            <a:avLst/>
          </a:prstGeom>
          <a:noFill/>
        </p:spPr>
        <p:txBody>
          <a:bodyPr wrap="square" rtlCol="0">
            <a:spAutoFit/>
          </a:bodyPr>
          <a:lstStyle/>
          <a:p>
            <a:r>
              <a:rPr lang="en-CA" sz="4400" dirty="0" smtClean="0"/>
              <a:t>Other girls in my school knew what pop stars and television heroes to care about. Unlike them, I was completely lost when it came to knowing who to find attractive. (139)</a:t>
            </a:r>
            <a:endParaRPr lang="en-CA" sz="4400"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CA" sz="8800" dirty="0" smtClean="0"/>
              <a:t>Thank You.</a:t>
            </a:r>
            <a:endParaRPr lang="en-CA" sz="8800" dirty="0"/>
          </a:p>
        </p:txBody>
      </p:sp>
      <p:sp>
        <p:nvSpPr>
          <p:cNvPr id="3" name="Subtitle 2"/>
          <p:cNvSpPr>
            <a:spLocks noGrp="1"/>
          </p:cNvSpPr>
          <p:nvPr>
            <p:ph type="subTitle" idx="1"/>
          </p:nvPr>
        </p:nvSpPr>
        <p:spPr/>
        <p:txBody>
          <a:bodyPr/>
          <a:lstStyle/>
          <a:p>
            <a:r>
              <a:rPr lang="en-CA" dirty="0" smtClean="0"/>
              <a:t>(have a good weekend!)</a:t>
            </a:r>
            <a:endParaRPr lang="en-CA"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75656" y="548680"/>
            <a:ext cx="7272808" cy="3785652"/>
          </a:xfrm>
          <a:prstGeom prst="rect">
            <a:avLst/>
          </a:prstGeom>
          <a:noFill/>
        </p:spPr>
        <p:txBody>
          <a:bodyPr wrap="square" rtlCol="0">
            <a:spAutoFit/>
          </a:bodyPr>
          <a:lstStyle/>
          <a:p>
            <a:r>
              <a:rPr lang="en-CA" sz="4800" dirty="0" smtClean="0"/>
              <a:t>[Jules] felt lighter, though. As if something was missing... He reminded me of a doll whose stuffing was coming out. (90-1)</a:t>
            </a:r>
            <a:endParaRPr lang="en-CA" sz="4800" dirty="0"/>
          </a:p>
        </p:txBody>
      </p:sp>
      <p:sp>
        <p:nvSpPr>
          <p:cNvPr id="3" name="Rectangle 2"/>
          <p:cNvSpPr/>
          <p:nvPr/>
        </p:nvSpPr>
        <p:spPr>
          <a:xfrm>
            <a:off x="2915816" y="4581128"/>
            <a:ext cx="3350277" cy="923330"/>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5400" b="1" cap="none" spc="0" dirty="0" smtClean="0">
                <a:ln/>
                <a:solidFill>
                  <a:schemeClr val="accent3"/>
                </a:solidFill>
                <a:effectLst/>
              </a:rPr>
              <a:t>Metaphor</a:t>
            </a:r>
            <a:endParaRPr lang="en-US" sz="5400" b="1" cap="none" spc="0" dirty="0">
              <a:ln/>
              <a:solidFill>
                <a:schemeClr val="accent3"/>
              </a:soli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91680" y="692696"/>
            <a:ext cx="6840760" cy="3785652"/>
          </a:xfrm>
          <a:prstGeom prst="rect">
            <a:avLst/>
          </a:prstGeom>
          <a:noFill/>
        </p:spPr>
        <p:txBody>
          <a:bodyPr wrap="square" rtlCol="0">
            <a:spAutoFit/>
          </a:bodyPr>
          <a:lstStyle/>
          <a:p>
            <a:r>
              <a:rPr lang="en-CA" sz="4800" dirty="0" smtClean="0"/>
              <a:t>No mater how scuzzy and crazy their parents are, kids still try to make [their parents] feel good about themselves. (94)</a:t>
            </a:r>
            <a:endParaRPr lang="en-CA" sz="4800" dirty="0"/>
          </a:p>
        </p:txBody>
      </p:sp>
      <p:sp>
        <p:nvSpPr>
          <p:cNvPr id="3" name="Rectangle 2"/>
          <p:cNvSpPr/>
          <p:nvPr/>
        </p:nvSpPr>
        <p:spPr>
          <a:xfrm>
            <a:off x="1259632" y="4581128"/>
            <a:ext cx="7602723" cy="923330"/>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5400" b="1" cap="none" spc="0" dirty="0" smtClean="0">
                <a:ln/>
                <a:solidFill>
                  <a:schemeClr val="accent3"/>
                </a:solidFill>
                <a:effectLst/>
              </a:rPr>
              <a:t>Baby’s feelings for Jules</a:t>
            </a:r>
            <a:endParaRPr lang="en-US" sz="5400" b="1" cap="none" spc="0" dirty="0">
              <a:ln/>
              <a:solidFill>
                <a:schemeClr val="accent3"/>
              </a:soli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03648" y="548680"/>
            <a:ext cx="7272808" cy="4524315"/>
          </a:xfrm>
          <a:prstGeom prst="rect">
            <a:avLst/>
          </a:prstGeom>
          <a:noFill/>
        </p:spPr>
        <p:txBody>
          <a:bodyPr wrap="square" rtlCol="0">
            <a:spAutoFit/>
          </a:bodyPr>
          <a:lstStyle/>
          <a:p>
            <a:r>
              <a:rPr lang="en-CA" sz="4800" dirty="0" smtClean="0"/>
              <a:t>I didn’t want to think about my body as being that of an adult. I wanted Jules to like me the way he had when I was a baby, and now that seemed impossible. (93)</a:t>
            </a:r>
            <a:endParaRPr lang="en-CA" sz="48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75656" y="620688"/>
            <a:ext cx="7200800" cy="3046988"/>
          </a:xfrm>
          <a:prstGeom prst="rect">
            <a:avLst/>
          </a:prstGeom>
          <a:noFill/>
        </p:spPr>
        <p:txBody>
          <a:bodyPr wrap="square" rtlCol="0">
            <a:spAutoFit/>
          </a:bodyPr>
          <a:lstStyle/>
          <a:p>
            <a:r>
              <a:rPr lang="en-CA" sz="4800" dirty="0" smtClean="0"/>
              <a:t>The kids started calling my dad John McEnroe, and they laughed at me when I walked by. </a:t>
            </a:r>
            <a:r>
              <a:rPr lang="en-CA" sz="4800" dirty="0"/>
              <a:t>(</a:t>
            </a:r>
            <a:r>
              <a:rPr lang="en-CA" sz="4800" dirty="0" smtClean="0"/>
              <a:t>94)</a:t>
            </a:r>
            <a:endParaRPr lang="en-CA" sz="4800" dirty="0"/>
          </a:p>
        </p:txBody>
      </p:sp>
      <p:sp>
        <p:nvSpPr>
          <p:cNvPr id="3" name="Rectangle 2"/>
          <p:cNvSpPr/>
          <p:nvPr/>
        </p:nvSpPr>
        <p:spPr>
          <a:xfrm>
            <a:off x="3635896" y="3861048"/>
            <a:ext cx="2802370" cy="923330"/>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5400" b="1" cap="none" spc="0" dirty="0" smtClean="0">
                <a:ln/>
                <a:solidFill>
                  <a:schemeClr val="accent3"/>
                </a:solidFill>
                <a:effectLst/>
              </a:rPr>
              <a:t>Allusion</a:t>
            </a:r>
            <a:endParaRPr lang="en-US" sz="5400" b="1" cap="none" spc="0" dirty="0">
              <a:ln/>
              <a:solidFill>
                <a:schemeClr val="accent3"/>
              </a:soli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971600" y="0"/>
            <a:ext cx="4608512" cy="6837629"/>
          </a:xfrm>
          <a:prstGeom prst="rect">
            <a:avLst/>
          </a:prstGeom>
          <a:noFill/>
          <a:ln w="9525">
            <a:noFill/>
            <a:miter lim="800000"/>
            <a:headEnd/>
            <a:tailEnd/>
          </a:ln>
        </p:spPr>
      </p:pic>
      <p:sp>
        <p:nvSpPr>
          <p:cNvPr id="3" name="Rectangle 2"/>
          <p:cNvSpPr/>
          <p:nvPr/>
        </p:nvSpPr>
        <p:spPr>
          <a:xfrm>
            <a:off x="3851920" y="4509120"/>
            <a:ext cx="4702891" cy="923330"/>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5400" b="1" cap="none" spc="0" dirty="0" smtClean="0">
                <a:ln/>
                <a:solidFill>
                  <a:schemeClr val="accent3"/>
                </a:solidFill>
                <a:effectLst/>
              </a:rPr>
              <a:t>John McEnroe</a:t>
            </a:r>
            <a:endParaRPr lang="en-US" sz="5400" b="1" cap="none" spc="0" dirty="0">
              <a:ln/>
              <a:solidFill>
                <a:schemeClr val="accent3"/>
              </a:soli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204</TotalTime>
  <Words>1003</Words>
  <Application>Microsoft Office PowerPoint</Application>
  <PresentationFormat>On-screen Show (4:3)</PresentationFormat>
  <Paragraphs>61</Paragraphs>
  <Slides>42</Slides>
  <Notes>0</Notes>
  <HiddenSlides>0</HiddenSlides>
  <MMClips>0</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Solstice</vt:lpstr>
      <vt:lpstr>Discussion Part IV</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Thank You.</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Discussion Part IV</dc:title>
  <dc:creator>Ted Wilson</dc:creator>
  <cp:lastModifiedBy>LMAC</cp:lastModifiedBy>
  <cp:revision>21</cp:revision>
  <dcterms:created xsi:type="dcterms:W3CDTF">2011-12-12T01:57:45Z</dcterms:created>
  <dcterms:modified xsi:type="dcterms:W3CDTF">2011-12-16T13:08:42Z</dcterms:modified>
</cp:coreProperties>
</file>